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7" r:id="rId2"/>
    <p:sldId id="486" r:id="rId3"/>
    <p:sldId id="479" r:id="rId4"/>
    <p:sldId id="485" r:id="rId5"/>
    <p:sldId id="487" r:id="rId6"/>
    <p:sldId id="496" r:id="rId7"/>
    <p:sldId id="497" r:id="rId8"/>
    <p:sldId id="498" r:id="rId9"/>
    <p:sldId id="494" r:id="rId10"/>
    <p:sldId id="499" r:id="rId11"/>
    <p:sldId id="481" r:id="rId1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51"/>
  </p:normalViewPr>
  <p:slideViewPr>
    <p:cSldViewPr snapToGrid="0" snapToObjects="1">
      <p:cViewPr varScale="1">
        <p:scale>
          <a:sx n="62" d="100"/>
          <a:sy n="62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07/24/2021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312 (5)">
            <a:extLst>
              <a:ext uri="{FF2B5EF4-FFF2-40B4-BE49-F238E27FC236}">
                <a16:creationId xmlns:a16="http://schemas.microsoft.com/office/drawing/2014/main" id="{00D7B30B-C032-4D4E-A58E-63618165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 descr="bye">
            <a:extLst>
              <a:ext uri="{FF2B5EF4-FFF2-40B4-BE49-F238E27FC236}">
                <a16:creationId xmlns:a16="http://schemas.microsoft.com/office/drawing/2014/main" id="{19524975-B7CF-D64E-AD19-00AD22FD22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248150"/>
            <a:ext cx="119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4">
            <a:extLst>
              <a:ext uri="{FF2B5EF4-FFF2-40B4-BE49-F238E27FC236}">
                <a16:creationId xmlns:a16="http://schemas.microsoft.com/office/drawing/2014/main" id="{594C1A46-BF00-3549-A0CC-1D359B59CB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19300" y="569913"/>
            <a:ext cx="8153400" cy="723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83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VN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5" descr="stars">
            <a:extLst>
              <a:ext uri="{FF2B5EF4-FFF2-40B4-BE49-F238E27FC236}">
                <a16:creationId xmlns:a16="http://schemas.microsoft.com/office/drawing/2014/main" id="{11983EA8-0620-AB4D-A296-C5DA0F2FAA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001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stars">
            <a:extLst>
              <a:ext uri="{FF2B5EF4-FFF2-40B4-BE49-F238E27FC236}">
                <a16:creationId xmlns:a16="http://schemas.microsoft.com/office/drawing/2014/main" id="{00BD74F5-9DD1-E44F-B6A3-CF4F1993CF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371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stars">
            <a:extLst>
              <a:ext uri="{FF2B5EF4-FFF2-40B4-BE49-F238E27FC236}">
                <a16:creationId xmlns:a16="http://schemas.microsoft.com/office/drawing/2014/main" id="{AC63970A-90B2-9E42-BB24-A20B4E93CA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5148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stars">
            <a:extLst>
              <a:ext uri="{FF2B5EF4-FFF2-40B4-BE49-F238E27FC236}">
                <a16:creationId xmlns:a16="http://schemas.microsoft.com/office/drawing/2014/main" id="{9035A904-409F-3B46-9C0A-1EC54AAA75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291465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 descr="stars">
            <a:extLst>
              <a:ext uri="{FF2B5EF4-FFF2-40B4-BE49-F238E27FC236}">
                <a16:creationId xmlns:a16="http://schemas.microsoft.com/office/drawing/2014/main" id="{2CBD5378-DA3A-AC49-A292-48333ED581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9431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stars">
            <a:extLst>
              <a:ext uri="{FF2B5EF4-FFF2-40B4-BE49-F238E27FC236}">
                <a16:creationId xmlns:a16="http://schemas.microsoft.com/office/drawing/2014/main" id="{F697AA18-4DA0-1E4F-BAFD-BB93D01A96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657600"/>
            <a:ext cx="3714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WordArt 14">
            <a:extLst>
              <a:ext uri="{FF2B5EF4-FFF2-40B4-BE49-F238E27FC236}">
                <a16:creationId xmlns:a16="http://schemas.microsoft.com/office/drawing/2014/main" id="{930FB667-7312-DF42-B40A-17D54AA9BA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628900"/>
            <a:ext cx="7162800" cy="1214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UVN Banh Mi"/>
              </a:rPr>
              <a:t>Đến dự tiết học Lich Sử lớp 6</a:t>
            </a:r>
            <a:endParaRPr lang="en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>
                    <a:alpha val="74997"/>
                  </a:srgbClr>
                </a:outerShdw>
              </a:effectLst>
              <a:latin typeface="UVN Banh M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26161E-6 L -0.60799 -4.26161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VN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38644" y="1476948"/>
            <a:ext cx="11276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Lang,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0AA35D-A2D8-DB45-AE3F-424C38E0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-147484"/>
            <a:ext cx="11808542" cy="750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2969341" y="2767280"/>
            <a:ext cx="6636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CẢM ƠN CÁC EM!</a:t>
            </a:r>
          </a:p>
          <a:p>
            <a:pPr algn="ctr"/>
            <a:r>
              <a:rPr lang="en-VN" sz="4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D8436C-7177-AB41-AD78-34732EDE11B1}"/>
              </a:ext>
            </a:extLst>
          </p:cNvPr>
          <p:cNvSpPr txBox="1"/>
          <p:nvPr/>
        </p:nvSpPr>
        <p:spPr>
          <a:xfrm>
            <a:off x="472612" y="5697344"/>
            <a:ext cx="11270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– VII) </a:t>
            </a:r>
            <a:endParaRPr lang="en-VN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BC92A21B-4132-4DB4-8994-A68F4586909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 bwMode="auto">
          <a:xfrm>
            <a:off x="1561672" y="97283"/>
            <a:ext cx="8989888" cy="558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514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575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01F192-D20E-4D15-80D5-9E007EA76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852" y="1436091"/>
            <a:ext cx="7356296" cy="52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0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FDA5A-C1E5-A04A-9A28-D0F32CA399B6}"/>
              </a:ext>
            </a:extLst>
          </p:cNvPr>
          <p:cNvSpPr txBox="1"/>
          <p:nvPr/>
        </p:nvSpPr>
        <p:spPr>
          <a:xfrm>
            <a:off x="94526" y="883096"/>
            <a:ext cx="5535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C9250-FEE9-2F47-AD22-61BAE4ABFD2C}"/>
              </a:ext>
            </a:extLst>
          </p:cNvPr>
          <p:cNvSpPr txBox="1"/>
          <p:nvPr/>
        </p:nvSpPr>
        <p:spPr>
          <a:xfrm>
            <a:off x="94526" y="1407806"/>
            <a:ext cx="433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9538F-8169-8643-A8F3-CF7E6650DAC2}"/>
              </a:ext>
            </a:extLst>
          </p:cNvPr>
          <p:cNvSpPr txBox="1"/>
          <p:nvPr/>
        </p:nvSpPr>
        <p:spPr>
          <a:xfrm>
            <a:off x="94526" y="2378577"/>
            <a:ext cx="5106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– V: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F05073-6A25-484A-B674-F4811FAF90E5}"/>
              </a:ext>
            </a:extLst>
          </p:cNvPr>
          <p:cNvCxnSpPr/>
          <p:nvPr/>
        </p:nvCxnSpPr>
        <p:spPr>
          <a:xfrm>
            <a:off x="5355505" y="1300618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4054220-7464-8C47-AFB2-1589400B75E0}"/>
              </a:ext>
            </a:extLst>
          </p:cNvPr>
          <p:cNvSpPr txBox="1"/>
          <p:nvPr/>
        </p:nvSpPr>
        <p:spPr>
          <a:xfrm>
            <a:off x="5393554" y="5407034"/>
            <a:ext cx="6780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(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 TCN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VII)</a:t>
            </a:r>
            <a:endParaRPr lang="en-VN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815018-3971-42A8-90BB-176714B4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618" y="1407806"/>
            <a:ext cx="5374291" cy="38642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43733E-4824-4CA7-A338-4BAF8E735CFD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DF6457-9E46-4E49-AEE5-A443A3D7691C}"/>
              </a:ext>
            </a:extLst>
          </p:cNvPr>
          <p:cNvSpPr txBox="1"/>
          <p:nvPr/>
        </p:nvSpPr>
        <p:spPr>
          <a:xfrm>
            <a:off x="124691" y="359442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0D50D1-074D-480B-B714-2CCED19F156E}"/>
              </a:ext>
            </a:extLst>
          </p:cNvPr>
          <p:cNvSpPr txBox="1"/>
          <p:nvPr/>
        </p:nvSpPr>
        <p:spPr>
          <a:xfrm>
            <a:off x="105666" y="4576037"/>
            <a:ext cx="510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97072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433623"/>
            <a:ext cx="56721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19.1, 19.2,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19.2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</a:p>
          <a:p>
            <a:endParaRPr lang="en-US" dirty="0"/>
          </a:p>
          <a:p>
            <a:endParaRPr lang="en-VN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C3B64531-B61C-4891-912F-D5164B4D3A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96" y="1664740"/>
            <a:ext cx="6015856" cy="4787431"/>
          </a:xfrm>
          <a:prstGeom prst="rect">
            <a:avLst/>
          </a:prstGeom>
        </p:spPr>
      </p:pic>
      <p:pic>
        <p:nvPicPr>
          <p:cNvPr id="1026" name="Picture 2" descr="10 kĩ thuật dạy học tích cực theo chương trình giáo dục mới - Dạy học online">
            <a:extLst>
              <a:ext uri="{FF2B5EF4-FFF2-40B4-BE49-F238E27FC236}">
                <a16:creationId xmlns:a16="http://schemas.microsoft.com/office/drawing/2014/main" id="{24916DCF-DD43-45F4-BD65-483FA8D15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2" y="4214702"/>
            <a:ext cx="38100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7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Đặ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bao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VN" sz="2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C3B64531-B61C-4891-912F-D5164B4D3A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96" y="1664740"/>
            <a:ext cx="6015856" cy="478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47ECB-2D04-497C-9BFE-FDECA195ADAD}"/>
              </a:ext>
            </a:extLst>
          </p:cNvPr>
          <p:cNvSpPr txBox="1"/>
          <p:nvPr/>
        </p:nvSpPr>
        <p:spPr>
          <a:xfrm>
            <a:off x="102848" y="1433623"/>
            <a:ext cx="5672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chuyên sâu (7 phút)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3, 4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Tìm hiểu về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 mảnh ghép (8 phút)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Chia sẻ kết quả thảo luận ở vòng chuyên sâu?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N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A0766D8-C46A-4CDB-AD78-D34340483E83}"/>
              </a:ext>
            </a:extLst>
          </p:cNvPr>
          <p:cNvSpPr/>
          <p:nvPr/>
        </p:nvSpPr>
        <p:spPr>
          <a:xfrm>
            <a:off x="7463797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F6C0D8-6FBB-4CBA-8616-A1D2E6989529}"/>
              </a:ext>
            </a:extLst>
          </p:cNvPr>
          <p:cNvSpPr/>
          <p:nvPr/>
        </p:nvSpPr>
        <p:spPr>
          <a:xfrm>
            <a:off x="8002846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317DBA-33EB-4EEB-B662-9B36763A96DF}"/>
              </a:ext>
            </a:extLst>
          </p:cNvPr>
          <p:cNvSpPr/>
          <p:nvPr/>
        </p:nvSpPr>
        <p:spPr>
          <a:xfrm>
            <a:off x="8539997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584FEF-3341-48AC-BE2B-224C99832D2C}"/>
              </a:ext>
            </a:extLst>
          </p:cNvPr>
          <p:cNvSpPr/>
          <p:nvPr/>
        </p:nvSpPr>
        <p:spPr>
          <a:xfrm>
            <a:off x="9064489" y="1725082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41C6573-0695-494C-9A30-2D49A6EFE80B}"/>
              </a:ext>
            </a:extLst>
          </p:cNvPr>
          <p:cNvSpPr/>
          <p:nvPr/>
        </p:nvSpPr>
        <p:spPr>
          <a:xfrm>
            <a:off x="9988813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A410AE-0765-4E4E-8A04-E71F05467180}"/>
              </a:ext>
            </a:extLst>
          </p:cNvPr>
          <p:cNvSpPr/>
          <p:nvPr/>
        </p:nvSpPr>
        <p:spPr>
          <a:xfrm>
            <a:off x="10514579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A79FE7C-46C4-47AA-8112-1B6D5D56D407}"/>
              </a:ext>
            </a:extLst>
          </p:cNvPr>
          <p:cNvSpPr/>
          <p:nvPr/>
        </p:nvSpPr>
        <p:spPr>
          <a:xfrm>
            <a:off x="11040345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13CC15-E9ED-4F7D-AF2A-758DFC9B7B5D}"/>
              </a:ext>
            </a:extLst>
          </p:cNvPr>
          <p:cNvSpPr/>
          <p:nvPr/>
        </p:nvSpPr>
        <p:spPr>
          <a:xfrm>
            <a:off x="11582404" y="1725082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F1E78B2-8E90-49DA-A90B-4CEA18B8241A}"/>
              </a:ext>
            </a:extLst>
          </p:cNvPr>
          <p:cNvSpPr/>
          <p:nvPr/>
        </p:nvSpPr>
        <p:spPr>
          <a:xfrm>
            <a:off x="7477080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C3770C-F00C-4D5C-A746-32F1FC5547E4}"/>
              </a:ext>
            </a:extLst>
          </p:cNvPr>
          <p:cNvSpPr/>
          <p:nvPr/>
        </p:nvSpPr>
        <p:spPr>
          <a:xfrm>
            <a:off x="8016129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A36982-13D1-4A6A-8C7D-09CFDE37004B}"/>
              </a:ext>
            </a:extLst>
          </p:cNvPr>
          <p:cNvSpPr/>
          <p:nvPr/>
        </p:nvSpPr>
        <p:spPr>
          <a:xfrm>
            <a:off x="8553280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608A439-3BDD-41FD-BD8F-E12B7678C14D}"/>
              </a:ext>
            </a:extLst>
          </p:cNvPr>
          <p:cNvSpPr/>
          <p:nvPr/>
        </p:nvSpPr>
        <p:spPr>
          <a:xfrm>
            <a:off x="9077772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E2F94A-0382-40B7-A83A-EEF33D9F2923}"/>
              </a:ext>
            </a:extLst>
          </p:cNvPr>
          <p:cNvSpPr/>
          <p:nvPr/>
        </p:nvSpPr>
        <p:spPr>
          <a:xfrm>
            <a:off x="10002096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CB84E47-1650-4BE7-A73E-9F00501C370B}"/>
              </a:ext>
            </a:extLst>
          </p:cNvPr>
          <p:cNvSpPr/>
          <p:nvPr/>
        </p:nvSpPr>
        <p:spPr>
          <a:xfrm>
            <a:off x="10527862" y="4291180"/>
            <a:ext cx="525766" cy="625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1483530-6A21-4579-8139-CA5CF87DD7FC}"/>
              </a:ext>
            </a:extLst>
          </p:cNvPr>
          <p:cNvSpPr/>
          <p:nvPr/>
        </p:nvSpPr>
        <p:spPr>
          <a:xfrm>
            <a:off x="11053628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CA65FF2-6678-44E6-83C3-F41A90EB826C}"/>
              </a:ext>
            </a:extLst>
          </p:cNvPr>
          <p:cNvSpPr/>
          <p:nvPr/>
        </p:nvSpPr>
        <p:spPr>
          <a:xfrm>
            <a:off x="11595687" y="4291180"/>
            <a:ext cx="525766" cy="6251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433BE1-CF1D-458B-BD68-0569420FA83F}"/>
              </a:ext>
            </a:extLst>
          </p:cNvPr>
          <p:cNvSpPr txBox="1"/>
          <p:nvPr/>
        </p:nvSpPr>
        <p:spPr>
          <a:xfrm>
            <a:off x="5762440" y="1102783"/>
            <a:ext cx="29369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sâu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Vòng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VN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7EBA0D-F3D5-456E-A448-7EE620D66447}"/>
              </a:ext>
            </a:extLst>
          </p:cNvPr>
          <p:cNvCxnSpPr>
            <a:endCxn id="31" idx="0"/>
          </p:cNvCxnSpPr>
          <p:nvPr/>
        </p:nvCxnSpPr>
        <p:spPr>
          <a:xfrm flipH="1">
            <a:off x="11858570" y="2350186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DBF4DE2-2493-4097-8799-7EA4C6B5A22F}"/>
              </a:ext>
            </a:extLst>
          </p:cNvPr>
          <p:cNvCxnSpPr/>
          <p:nvPr/>
        </p:nvCxnSpPr>
        <p:spPr>
          <a:xfrm flipH="1">
            <a:off x="11336909" y="2395521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7AE67D9-88CB-4329-BCA8-EBC11B212CDC}"/>
              </a:ext>
            </a:extLst>
          </p:cNvPr>
          <p:cNvCxnSpPr/>
          <p:nvPr/>
        </p:nvCxnSpPr>
        <p:spPr>
          <a:xfrm flipH="1">
            <a:off x="7719565" y="2350186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472F83-8965-436A-9D93-1568753DD20D}"/>
              </a:ext>
            </a:extLst>
          </p:cNvPr>
          <p:cNvCxnSpPr/>
          <p:nvPr/>
        </p:nvCxnSpPr>
        <p:spPr>
          <a:xfrm flipH="1">
            <a:off x="8283272" y="2350186"/>
            <a:ext cx="18356" cy="194099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5519CE-A8EC-4C0D-B22A-8424670E34F9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8846497" y="2395521"/>
            <a:ext cx="1232596" cy="19872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FA80367-BCAA-4D83-B2C8-06C48C6C1403}"/>
              </a:ext>
            </a:extLst>
          </p:cNvPr>
          <p:cNvCxnSpPr>
            <a:cxnSpLocks/>
          </p:cNvCxnSpPr>
          <p:nvPr/>
        </p:nvCxnSpPr>
        <p:spPr>
          <a:xfrm>
            <a:off x="9482579" y="2365116"/>
            <a:ext cx="1232596" cy="1987203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517DF1E-BA0B-41E4-A282-61DACE15E29A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8816163" y="2388220"/>
            <a:ext cx="1460746" cy="190296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C3ADB7C-56D8-4FA5-BDBA-143FC2C75B84}"/>
              </a:ext>
            </a:extLst>
          </p:cNvPr>
          <p:cNvCxnSpPr>
            <a:cxnSpLocks/>
            <a:stCxn id="21" idx="4"/>
          </p:cNvCxnSpPr>
          <p:nvPr/>
        </p:nvCxnSpPr>
        <p:spPr>
          <a:xfrm flipH="1">
            <a:off x="10298562" y="2350186"/>
            <a:ext cx="478900" cy="19790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4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-24003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F4057-9753-B54C-8065-4B52DC2DA622}"/>
              </a:ext>
            </a:extLst>
          </p:cNvPr>
          <p:cNvSpPr txBox="1"/>
          <p:nvPr/>
        </p:nvSpPr>
        <p:spPr>
          <a:xfrm>
            <a:off x="65219" y="639257"/>
            <a:ext cx="538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51BCB-1214-BD43-9CAF-D65BDD56AC06}"/>
              </a:ext>
            </a:extLst>
          </p:cNvPr>
          <p:cNvSpPr txBox="1"/>
          <p:nvPr/>
        </p:nvSpPr>
        <p:spPr>
          <a:xfrm>
            <a:off x="102848" y="1102153"/>
            <a:ext cx="567213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Hin-đu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</a:t>
            </a:r>
          </a:p>
          <a:p>
            <a:endParaRPr lang="en-VN" sz="2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C830F4-C580-884E-A140-F3EA21128A19}"/>
              </a:ext>
            </a:extLst>
          </p:cNvPr>
          <p:cNvCxnSpPr/>
          <p:nvPr/>
        </p:nvCxnSpPr>
        <p:spPr>
          <a:xfrm>
            <a:off x="5774984" y="1149524"/>
            <a:ext cx="0" cy="488703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639BB5-6FBB-467D-837B-581C8037DF0E}"/>
              </a:ext>
            </a:extLst>
          </p:cNvPr>
          <p:cNvSpPr txBox="1"/>
          <p:nvPr/>
        </p:nvSpPr>
        <p:spPr>
          <a:xfrm>
            <a:off x="3626778" y="104172"/>
            <a:ext cx="512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QUỐC PHÙ NAM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3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VN" sz="2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3571B8-F7E1-804F-BE4C-6D2ABF58A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3"/>
          <a:stretch/>
        </p:blipFill>
        <p:spPr>
          <a:xfrm rot="12870486" flipV="1">
            <a:off x="10567497" y="446824"/>
            <a:ext cx="1559420" cy="10478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EDAE1D-670B-2A4C-A4B2-0CAD2AC7E5E7}"/>
              </a:ext>
            </a:extLst>
          </p:cNvPr>
          <p:cNvSpPr txBox="1"/>
          <p:nvPr/>
        </p:nvSpPr>
        <p:spPr>
          <a:xfrm>
            <a:off x="5087834" y="125073"/>
            <a:ext cx="6735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0C9277-8003-8B4C-9777-5EAED781638E}"/>
              </a:ext>
            </a:extLst>
          </p:cNvPr>
          <p:cNvSpPr txBox="1"/>
          <p:nvPr/>
        </p:nvSpPr>
        <p:spPr>
          <a:xfrm>
            <a:off x="138644" y="1476948"/>
            <a:ext cx="11276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159875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732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APPLE CHANCERY</vt:lpstr>
      <vt:lpstr>Arial</vt:lpstr>
      <vt:lpstr>Calibri</vt:lpstr>
      <vt:lpstr>Calibri Light</vt:lpstr>
      <vt:lpstr>Times New Roman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ASUS</cp:lastModifiedBy>
  <cp:revision>36</cp:revision>
  <dcterms:created xsi:type="dcterms:W3CDTF">2021-07-16T02:46:11Z</dcterms:created>
  <dcterms:modified xsi:type="dcterms:W3CDTF">2021-07-24T02:24:48Z</dcterms:modified>
</cp:coreProperties>
</file>